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7772400" cy="10058400"/>
  <p:notesSz cx="6858000" cy="9144000"/>
  <p:defaultTextStyle>
    <a:defPPr>
      <a:defRPr lang="en-US"/>
    </a:defPPr>
    <a:lvl1pPr marL="0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0000" autoAdjust="0"/>
  </p:normalViewPr>
  <p:slideViewPr>
    <p:cSldViewPr>
      <p:cViewPr varScale="1">
        <p:scale>
          <a:sx n="59" d="100"/>
          <a:sy n="59" d="100"/>
        </p:scale>
        <p:origin x="-1770" y="-102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FD773E-8138-43D8-933A-659EDE826F96}" type="datetimeFigureOut">
              <a:rPr lang="en-US" smtClean="0"/>
              <a:t>11/19/2013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03438" y="685800"/>
            <a:ext cx="26511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F5F56C-7CF7-4647-AC57-4AFD1E862F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7973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en-US" altLang="en-US" sz="1300" dirty="0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Design all 4 buttons as explained above. Be sure to keep all text and pictures inside the “</a:t>
            </a:r>
            <a:r>
              <a:rPr lang="en-US" altLang="en-US" sz="1300" b="1" dirty="0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picture size”</a:t>
            </a:r>
            <a:r>
              <a:rPr lang="en-US" altLang="en-US" sz="1300" dirty="0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 area. </a:t>
            </a:r>
            <a:endParaRPr lang="en-US" altLang="en-US" sz="700" dirty="0" smtClean="0"/>
          </a:p>
          <a:p>
            <a:pPr eaLnBrk="0" hangingPunct="0">
              <a:buFontTx/>
              <a:buChar char="•"/>
            </a:pPr>
            <a:r>
              <a:rPr lang="en-US" altLang="en-US" sz="1300" b="1" dirty="0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Print this page to turn in as your assignment. </a:t>
            </a:r>
            <a:endParaRPr lang="en-US" altLang="en-US" sz="700" dirty="0" smtClean="0"/>
          </a:p>
          <a:p>
            <a:pPr eaLnBrk="0" hangingPunct="0">
              <a:buFontTx/>
              <a:buChar char="•"/>
            </a:pPr>
            <a:r>
              <a:rPr lang="en-US" altLang="en-US" sz="1300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You may print this again to make as buttons, or you may design another sheet with 4 buttons of your choice that you will print and then make as finished buttons.</a:t>
            </a:r>
            <a:endParaRPr lang="en-US" altLang="en-US" smtClean="0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F5F56C-7CF7-4647-AC57-4AFD1E862F7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2465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3124626"/>
            <a:ext cx="6606540" cy="215603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65860" y="5699760"/>
            <a:ext cx="5440680" cy="2570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94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88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282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376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47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564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6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75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0B934-0759-45D2-A92E-201165EBC9C7}" type="datetimeFigureOut">
              <a:rPr lang="en-US" smtClean="0"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20F41-D00B-4A39-A046-D8A4A85A2F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3234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0B934-0759-45D2-A92E-201165EBC9C7}" type="datetimeFigureOut">
              <a:rPr lang="en-US" smtClean="0"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20F41-D00B-4A39-A046-D8A4A85A2F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447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634990" y="402804"/>
            <a:ext cx="1748790" cy="858223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8620" y="402804"/>
            <a:ext cx="5116830" cy="858223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0B934-0759-45D2-A92E-201165EBC9C7}" type="datetimeFigureOut">
              <a:rPr lang="en-US" smtClean="0"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20F41-D00B-4A39-A046-D8A4A85A2F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328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0B934-0759-45D2-A92E-201165EBC9C7}" type="datetimeFigureOut">
              <a:rPr lang="en-US" smtClean="0"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20F41-D00B-4A39-A046-D8A4A85A2F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31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966" y="6463454"/>
            <a:ext cx="6606540" cy="1997710"/>
          </a:xfr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3966" y="4263180"/>
            <a:ext cx="6606540" cy="2200274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941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1882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282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3764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4706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05647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56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07529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0B934-0759-45D2-A92E-201165EBC9C7}" type="datetimeFigureOut">
              <a:rPr lang="en-US" smtClean="0"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20F41-D00B-4A39-A046-D8A4A85A2F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0363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8620" y="2346962"/>
            <a:ext cx="3432810" cy="6638079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50970" y="2346962"/>
            <a:ext cx="3432810" cy="6638079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0B934-0759-45D2-A92E-201165EBC9C7}" type="datetimeFigureOut">
              <a:rPr lang="en-US" smtClean="0"/>
              <a:t>11/19/2013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20F41-D00B-4A39-A046-D8A4A85A2F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875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251499"/>
            <a:ext cx="3434160" cy="938318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" y="3189817"/>
            <a:ext cx="3434160" cy="5795222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8272" y="2251499"/>
            <a:ext cx="3435508" cy="938318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48272" y="3189817"/>
            <a:ext cx="3435508" cy="5795222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0B934-0759-45D2-A92E-201165EBC9C7}" type="datetimeFigureOut">
              <a:rPr lang="en-US" smtClean="0"/>
              <a:t>11/19/2013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20F41-D00B-4A39-A046-D8A4A85A2F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895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0B934-0759-45D2-A92E-201165EBC9C7}" type="datetimeFigureOut">
              <a:rPr lang="en-US" smtClean="0"/>
              <a:t>11/19/2013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20F41-D00B-4A39-A046-D8A4A85A2F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41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0B934-0759-45D2-A92E-201165EBC9C7}" type="datetimeFigureOut">
              <a:rPr lang="en-US" smtClean="0"/>
              <a:t>11/19/2013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20F41-D00B-4A39-A046-D8A4A85A2F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098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1" y="400474"/>
            <a:ext cx="2557066" cy="1704340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38793" y="400474"/>
            <a:ext cx="4344988" cy="8584566"/>
          </a:xfr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7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21" y="2104814"/>
            <a:ext cx="2557066" cy="6880226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0B934-0759-45D2-A92E-201165EBC9C7}" type="datetimeFigureOut">
              <a:rPr lang="en-US" smtClean="0"/>
              <a:t>11/19/2013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20F41-D00B-4A39-A046-D8A4A85A2F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2035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445" y="7040881"/>
            <a:ext cx="4663440" cy="831216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3445" y="898736"/>
            <a:ext cx="4663440" cy="6035040"/>
          </a:xfrm>
        </p:spPr>
        <p:txBody>
          <a:bodyPr/>
          <a:lstStyle>
            <a:lvl1pPr marL="0" indent="0">
              <a:buNone/>
              <a:defRPr sz="3600"/>
            </a:lvl1pPr>
            <a:lvl2pPr marL="509412" indent="0">
              <a:buNone/>
              <a:defRPr sz="3100"/>
            </a:lvl2pPr>
            <a:lvl3pPr marL="1018824" indent="0">
              <a:buNone/>
              <a:defRPr sz="2700"/>
            </a:lvl3pPr>
            <a:lvl4pPr marL="1528237" indent="0">
              <a:buNone/>
              <a:defRPr sz="2200"/>
            </a:lvl4pPr>
            <a:lvl5pPr marL="2037649" indent="0">
              <a:buNone/>
              <a:defRPr sz="2200"/>
            </a:lvl5pPr>
            <a:lvl6pPr marL="2547061" indent="0">
              <a:buNone/>
              <a:defRPr sz="2200"/>
            </a:lvl6pPr>
            <a:lvl7pPr marL="3056473" indent="0">
              <a:buNone/>
              <a:defRPr sz="2200"/>
            </a:lvl7pPr>
            <a:lvl8pPr marL="3565886" indent="0">
              <a:buNone/>
              <a:defRPr sz="2200"/>
            </a:lvl8pPr>
            <a:lvl9pPr marL="4075298" indent="0">
              <a:buNone/>
              <a:defRPr sz="2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3445" y="7872097"/>
            <a:ext cx="4663440" cy="1180464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0B934-0759-45D2-A92E-201165EBC9C7}" type="datetimeFigureOut">
              <a:rPr lang="en-US" smtClean="0"/>
              <a:t>11/19/2013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20F41-D00B-4A39-A046-D8A4A85A2F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536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8620" y="402802"/>
            <a:ext cx="6995160" cy="1676400"/>
          </a:xfrm>
          <a:prstGeom prst="rect">
            <a:avLst/>
          </a:prstGeom>
        </p:spPr>
        <p:txBody>
          <a:bodyPr vert="horz" lIns="101882" tIns="50941" rIns="101882" bIns="50941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346962"/>
            <a:ext cx="6995160" cy="6638079"/>
          </a:xfrm>
          <a:prstGeom prst="rect">
            <a:avLst/>
          </a:prstGeom>
        </p:spPr>
        <p:txBody>
          <a:bodyPr vert="horz" lIns="101882" tIns="50941" rIns="101882" bIns="5094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8620" y="9322648"/>
            <a:ext cx="1813560" cy="535516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B0B934-0759-45D2-A92E-201165EBC9C7}" type="datetimeFigureOut">
              <a:rPr lang="en-US" smtClean="0"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55570" y="9322648"/>
            <a:ext cx="2461260" cy="535516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70220" y="9322648"/>
            <a:ext cx="1813560" cy="535516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120F41-D00B-4A39-A046-D8A4A85A2F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231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18824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2059" indent="-382059" algn="l" defTabSz="1018824" rtl="0" eaLnBrk="1" latinLnBrk="0" hangingPunct="1">
        <a:spcBef>
          <a:spcPct val="20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7795" indent="-318383" algn="l" defTabSz="1018824" rtl="0" eaLnBrk="1" latinLnBrk="0" hangingPunct="1">
        <a:spcBef>
          <a:spcPct val="20000"/>
        </a:spcBef>
        <a:buFont typeface="Arial" panose="020B0604020202020204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3531" indent="-254706" algn="l" defTabSz="1018824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82943" indent="-254706" algn="l" defTabSz="1018824" rtl="0" eaLnBrk="1" latinLnBrk="0" hangingPunct="1">
        <a:spcBef>
          <a:spcPct val="20000"/>
        </a:spcBef>
        <a:buFont typeface="Arial" panose="020B0604020202020204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92355" indent="-254706" algn="l" defTabSz="1018824" rtl="0" eaLnBrk="1" latinLnBrk="0" hangingPunct="1">
        <a:spcBef>
          <a:spcPct val="20000"/>
        </a:spcBef>
        <a:buFont typeface="Arial" panose="020B0604020202020204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801767" indent="-254706" algn="l" defTabSz="1018824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1180" indent="-254706" algn="l" defTabSz="1018824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0592" indent="-254706" algn="l" defTabSz="1018824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30004" indent="-254706" algn="l" defTabSz="1018824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31"/>
          <p:cNvSpPr>
            <a:spLocks noChangeArrowheads="1"/>
          </p:cNvSpPr>
          <p:nvPr/>
        </p:nvSpPr>
        <p:spPr bwMode="auto">
          <a:xfrm>
            <a:off x="377897" y="590531"/>
            <a:ext cx="2725738" cy="2645569"/>
          </a:xfrm>
          <a:prstGeom prst="ellipse">
            <a:avLst/>
          </a:prstGeom>
          <a:noFill/>
          <a:ln w="9525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01882" tIns="50941" rIns="101882" bIns="50941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Oval 36"/>
          <p:cNvSpPr>
            <a:spLocks noChangeArrowheads="1"/>
          </p:cNvSpPr>
          <p:nvPr/>
        </p:nvSpPr>
        <p:spPr bwMode="auto">
          <a:xfrm>
            <a:off x="4848755" y="590530"/>
            <a:ext cx="2725738" cy="2645569"/>
          </a:xfrm>
          <a:prstGeom prst="ellipse">
            <a:avLst/>
          </a:prstGeom>
          <a:noFill/>
          <a:ln w="9525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01882" tIns="50941" rIns="101882" bIns="50941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Text Box 29"/>
          <p:cNvSpPr txBox="1">
            <a:spLocks noChangeArrowheads="1"/>
          </p:cNvSpPr>
          <p:nvPr/>
        </p:nvSpPr>
        <p:spPr bwMode="auto">
          <a:xfrm>
            <a:off x="3295769" y="5330370"/>
            <a:ext cx="1261216" cy="502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1882" tIns="50941" rIns="101882" bIns="50941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latin typeface="Arial" pitchFamily="34" charset="0"/>
                <a:ea typeface="Calibri" pitchFamily="34" charset="0"/>
                <a:cs typeface="Times New Roman" pitchFamily="18" charset="0"/>
              </a:rPr>
              <a:t>Example</a:t>
            </a:r>
            <a:endParaRPr lang="en-US" altLang="en-US" dirty="0">
              <a:latin typeface="Arial" pitchFamily="34" charset="0"/>
            </a:endParaRPr>
          </a:p>
        </p:txBody>
      </p:sp>
      <p:sp>
        <p:nvSpPr>
          <p:cNvPr id="31" name="Text Box 33"/>
          <p:cNvSpPr txBox="1">
            <a:spLocks noChangeArrowheads="1"/>
          </p:cNvSpPr>
          <p:nvPr/>
        </p:nvSpPr>
        <p:spPr bwMode="auto">
          <a:xfrm>
            <a:off x="0" y="8671878"/>
            <a:ext cx="7772400" cy="138652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1882" tIns="50941" rIns="101882" bIns="50941" numCol="1" anchor="t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buFontTx/>
              <a:buChar char="•"/>
            </a:pPr>
            <a:endParaRPr lang="en-US" altLang="en-US" dirty="0"/>
          </a:p>
        </p:txBody>
      </p:sp>
      <p:grpSp>
        <p:nvGrpSpPr>
          <p:cNvPr id="1037" name="Group 1036"/>
          <p:cNvGrpSpPr/>
          <p:nvPr/>
        </p:nvGrpSpPr>
        <p:grpSpPr>
          <a:xfrm>
            <a:off x="377895" y="4282034"/>
            <a:ext cx="2725738" cy="3185566"/>
            <a:chOff x="377895" y="4079240"/>
            <a:chExt cx="2725738" cy="3185566"/>
          </a:xfrm>
        </p:grpSpPr>
        <p:sp>
          <p:nvSpPr>
            <p:cNvPr id="25" name="Oval 37"/>
            <p:cNvSpPr>
              <a:spLocks noChangeArrowheads="1"/>
            </p:cNvSpPr>
            <p:nvPr/>
          </p:nvSpPr>
          <p:spPr bwMode="auto">
            <a:xfrm>
              <a:off x="377895" y="4079240"/>
              <a:ext cx="2725738" cy="2645569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01882" tIns="50941" rIns="101882" bIns="50941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4" name="Text Box 24"/>
            <p:cNvSpPr txBox="1">
              <a:spLocks noChangeArrowheads="1"/>
            </p:cNvSpPr>
            <p:nvPr/>
          </p:nvSpPr>
          <p:spPr bwMode="auto">
            <a:xfrm>
              <a:off x="377897" y="6910317"/>
              <a:ext cx="2531428" cy="3544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01882" tIns="50941" rIns="101882" bIns="50941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b="1" dirty="0">
                  <a:latin typeface="Arial" pitchFamily="34" charset="0"/>
                  <a:ea typeface="Calibri" pitchFamily="34" charset="0"/>
                  <a:cs typeface="Times New Roman" pitchFamily="18" charset="0"/>
                </a:rPr>
                <a:t>Use a text box. Insert&gt;Text Box.</a:t>
              </a:r>
              <a:endParaRPr lang="en-US" altLang="en-US" sz="700" dirty="0">
                <a:latin typeface="Arial" pitchFamily="34" charset="0"/>
              </a:endParaRP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latin typeface="Arial" pitchFamily="34" charset="0"/>
              </a:endParaRPr>
            </a:p>
          </p:txBody>
        </p:sp>
      </p:grpSp>
      <p:grpSp>
        <p:nvGrpSpPr>
          <p:cNvPr id="1038" name="Group 1037"/>
          <p:cNvGrpSpPr/>
          <p:nvPr/>
        </p:nvGrpSpPr>
        <p:grpSpPr>
          <a:xfrm>
            <a:off x="4848754" y="4007586"/>
            <a:ext cx="2725738" cy="3548177"/>
            <a:chOff x="4848754" y="4007586"/>
            <a:chExt cx="2725738" cy="3548177"/>
          </a:xfrm>
        </p:grpSpPr>
        <p:sp>
          <p:nvSpPr>
            <p:cNvPr id="24" name="Oval 30"/>
            <p:cNvSpPr>
              <a:spLocks noChangeArrowheads="1"/>
            </p:cNvSpPr>
            <p:nvPr/>
          </p:nvSpPr>
          <p:spPr bwMode="auto">
            <a:xfrm>
              <a:off x="4848754" y="4007586"/>
              <a:ext cx="2725738" cy="2645569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01882" tIns="50941" rIns="101882" bIns="50941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5" name="Text Box 23"/>
            <p:cNvSpPr txBox="1">
              <a:spLocks noChangeArrowheads="1"/>
            </p:cNvSpPr>
            <p:nvPr/>
          </p:nvSpPr>
          <p:spPr bwMode="auto">
            <a:xfrm>
              <a:off x="5213282" y="6818845"/>
              <a:ext cx="2108623" cy="7369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01882" tIns="50941" rIns="101882" bIns="50941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b="1" dirty="0">
                  <a:latin typeface="Arial" pitchFamily="34" charset="0"/>
                  <a:ea typeface="Calibri" pitchFamily="34" charset="0"/>
                  <a:cs typeface="Times New Roman" pitchFamily="18" charset="0"/>
                </a:rPr>
                <a:t>Use “shapes” or “clipart. “Insert&gt; Shapes or </a:t>
              </a:r>
              <a:br>
                <a:rPr lang="en-US" altLang="en-US" sz="1200" b="1" dirty="0">
                  <a:latin typeface="Arial" pitchFamily="34" charset="0"/>
                  <a:ea typeface="Calibri" pitchFamily="34" charset="0"/>
                  <a:cs typeface="Times New Roman" pitchFamily="18" charset="0"/>
                </a:rPr>
              </a:br>
              <a:r>
                <a:rPr lang="en-US" altLang="en-US" sz="1200" b="1" dirty="0">
                  <a:latin typeface="Arial" pitchFamily="34" charset="0"/>
                  <a:ea typeface="Calibri" pitchFamily="34" charset="0"/>
                  <a:cs typeface="Times New Roman" pitchFamily="18" charset="0"/>
                </a:rPr>
                <a:t>Insert&gt;Clipart</a:t>
              </a:r>
              <a:endParaRPr lang="en-US" altLang="en-US" dirty="0">
                <a:latin typeface="Arial" pitchFamily="34" charset="0"/>
              </a:endParaRPr>
            </a:p>
          </p:txBody>
        </p:sp>
      </p:grpSp>
      <p:sp>
        <p:nvSpPr>
          <p:cNvPr id="1028" name="Text Box 35"/>
          <p:cNvSpPr txBox="1">
            <a:spLocks noChangeArrowheads="1"/>
          </p:cNvSpPr>
          <p:nvPr/>
        </p:nvSpPr>
        <p:spPr bwMode="auto">
          <a:xfrm>
            <a:off x="4696187" y="3236100"/>
            <a:ext cx="2887663" cy="368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1882" tIns="50941" rIns="101882" bIns="50941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1200" b="1" dirty="0"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b="1" dirty="0">
                <a:latin typeface="Arial" pitchFamily="34" charset="0"/>
                <a:ea typeface="Calibri" pitchFamily="34" charset="0"/>
                <a:cs typeface="Times New Roman" pitchFamily="18" charset="0"/>
              </a:rPr>
              <a:t>Use </a:t>
            </a:r>
            <a:r>
              <a:rPr lang="en-US" altLang="en-US" sz="1200" b="1" dirty="0" err="1">
                <a:latin typeface="Arial" pitchFamily="34" charset="0"/>
                <a:ea typeface="Calibri" pitchFamily="34" charset="0"/>
                <a:cs typeface="Times New Roman" pitchFamily="18" charset="0"/>
              </a:rPr>
              <a:t>Wordart</a:t>
            </a:r>
            <a:r>
              <a:rPr lang="en-US" altLang="en-US" sz="1200" b="1" dirty="0">
                <a:latin typeface="Arial" pitchFamily="34" charset="0"/>
                <a:ea typeface="Calibri" pitchFamily="34" charset="0"/>
                <a:cs typeface="Times New Roman" pitchFamily="18" charset="0"/>
              </a:rPr>
              <a:t>. Insert&gt;</a:t>
            </a:r>
            <a:r>
              <a:rPr lang="en-US" altLang="en-US" sz="1200" b="1" dirty="0" err="1">
                <a:latin typeface="Arial" pitchFamily="34" charset="0"/>
                <a:ea typeface="Calibri" pitchFamily="34" charset="0"/>
                <a:cs typeface="Times New Roman" pitchFamily="18" charset="0"/>
              </a:rPr>
              <a:t>Wordart</a:t>
            </a:r>
            <a:r>
              <a:rPr lang="en-US" altLang="en-US" sz="1200" b="1" dirty="0">
                <a:latin typeface="Arial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lang="en-US" altLang="en-US" dirty="0">
              <a:latin typeface="Arial" pitchFamily="34" charset="0"/>
            </a:endParaRPr>
          </a:p>
        </p:txBody>
      </p:sp>
      <p:sp>
        <p:nvSpPr>
          <p:cNvPr id="1029" name="Text Box 34"/>
          <p:cNvSpPr txBox="1">
            <a:spLocks noChangeArrowheads="1"/>
          </p:cNvSpPr>
          <p:nvPr/>
        </p:nvSpPr>
        <p:spPr bwMode="auto">
          <a:xfrm>
            <a:off x="296032" y="3360658"/>
            <a:ext cx="2889463" cy="799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1882" tIns="50941" rIns="101882" bIns="50941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200" b="1" dirty="0">
                <a:latin typeface="Arial" pitchFamily="34" charset="0"/>
                <a:ea typeface="Calibri" pitchFamily="34" charset="0"/>
                <a:cs typeface="Times New Roman" pitchFamily="18" charset="0"/>
              </a:rPr>
              <a:t>Use a picture from the internet, clipart or your own file. Be sure to Format&gt;Text Wrapping&gt;In Front of Text.</a:t>
            </a:r>
            <a:endParaRPr lang="en-US" altLang="en-US" dirty="0">
              <a:latin typeface="Arial" pitchFamily="34" charset="0"/>
            </a:endParaRPr>
          </a:p>
        </p:txBody>
      </p:sp>
      <p:grpSp>
        <p:nvGrpSpPr>
          <p:cNvPr id="1036" name="Group 1035"/>
          <p:cNvGrpSpPr/>
          <p:nvPr/>
        </p:nvGrpSpPr>
        <p:grpSpPr>
          <a:xfrm>
            <a:off x="543546" y="7008653"/>
            <a:ext cx="6567641" cy="2671341"/>
            <a:chOff x="258762" y="4995863"/>
            <a:chExt cx="5794977" cy="2428492"/>
          </a:xfrm>
        </p:grpSpPr>
        <p:sp>
          <p:nvSpPr>
            <p:cNvPr id="21" name="Oval 32"/>
            <p:cNvSpPr>
              <a:spLocks noChangeArrowheads="1"/>
            </p:cNvSpPr>
            <p:nvPr/>
          </p:nvSpPr>
          <p:spPr bwMode="auto">
            <a:xfrm>
              <a:off x="2301431" y="5257800"/>
              <a:ext cx="1882775" cy="1882775"/>
            </a:xfrm>
            <a:prstGeom prst="ellipse">
              <a:avLst/>
            </a:prstGeom>
            <a:solidFill>
              <a:srgbClr val="F2F2F2"/>
            </a:solidFill>
            <a:ln w="9525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Text Box 28"/>
            <p:cNvSpPr txBox="1">
              <a:spLocks noChangeArrowheads="1"/>
            </p:cNvSpPr>
            <p:nvPr/>
          </p:nvSpPr>
          <p:spPr bwMode="auto">
            <a:xfrm>
              <a:off x="4940902" y="6967155"/>
              <a:ext cx="1112837" cy="4572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Arial" pitchFamily="34" charset="0"/>
                  <a:ea typeface="Calibri" pitchFamily="34" charset="0"/>
                  <a:cs typeface="Times New Roman" pitchFamily="18" charset="0"/>
                </a:rPr>
                <a:t>Cut Line</a:t>
              </a:r>
              <a:endParaRPr lang="en-US" altLang="en-US" dirty="0">
                <a:latin typeface="Arial" pitchFamily="34" charset="0"/>
              </a:endParaRPr>
            </a:p>
          </p:txBody>
        </p:sp>
        <p:sp>
          <p:nvSpPr>
            <p:cNvPr id="28" name="Text Box 27"/>
            <p:cNvSpPr txBox="1">
              <a:spLocks noChangeArrowheads="1"/>
            </p:cNvSpPr>
            <p:nvPr/>
          </p:nvSpPr>
          <p:spPr bwMode="auto">
            <a:xfrm>
              <a:off x="258762" y="6555612"/>
              <a:ext cx="1608138" cy="4572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Arial" pitchFamily="34" charset="0"/>
                  <a:ea typeface="Calibri" pitchFamily="34" charset="0"/>
                  <a:cs typeface="Times New Roman" pitchFamily="18" charset="0"/>
                </a:rPr>
                <a:t>Picture Size</a:t>
              </a:r>
              <a:endParaRPr lang="en-US" altLang="en-US" dirty="0">
                <a:latin typeface="Arial" pitchFamily="34" charset="0"/>
              </a:endParaRPr>
            </a:p>
          </p:txBody>
        </p:sp>
        <p:sp>
          <p:nvSpPr>
            <p:cNvPr id="29" name="AutoShape 26"/>
            <p:cNvSpPr>
              <a:spLocks noChangeShapeType="1"/>
            </p:cNvSpPr>
            <p:nvPr/>
          </p:nvSpPr>
          <p:spPr bwMode="auto">
            <a:xfrm flipV="1">
              <a:off x="1062831" y="6061646"/>
              <a:ext cx="1238600" cy="49396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AutoShape 25"/>
            <p:cNvSpPr>
              <a:spLocks noChangeShapeType="1"/>
            </p:cNvSpPr>
            <p:nvPr/>
          </p:nvSpPr>
          <p:spPr bwMode="auto">
            <a:xfrm flipH="1" flipV="1">
              <a:off x="4440554" y="6308627"/>
              <a:ext cx="500347" cy="88712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0" name="Oval 22"/>
            <p:cNvSpPr>
              <a:spLocks noChangeArrowheads="1"/>
            </p:cNvSpPr>
            <p:nvPr/>
          </p:nvSpPr>
          <p:spPr bwMode="auto">
            <a:xfrm>
              <a:off x="2041081" y="4995863"/>
              <a:ext cx="2405063" cy="2405062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31" name="Text Box 38"/>
          <p:cNvSpPr txBox="1">
            <a:spLocks noChangeArrowheads="1"/>
          </p:cNvSpPr>
          <p:nvPr/>
        </p:nvSpPr>
        <p:spPr bwMode="auto">
          <a:xfrm>
            <a:off x="2519731" y="225966"/>
            <a:ext cx="2732935" cy="41036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101882" tIns="50941" rIns="101882" bIns="50941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200">
                <a:latin typeface="Arial" pitchFamily="34" charset="0"/>
                <a:ea typeface="Calibri" pitchFamily="34" charset="0"/>
                <a:cs typeface="Times New Roman" pitchFamily="18" charset="0"/>
              </a:rPr>
              <a:t>Name: </a:t>
            </a:r>
            <a:endParaRPr lang="en-US" altLang="en-US">
              <a:latin typeface="Arial" pitchFamily="34" charset="0"/>
            </a:endParaRPr>
          </a:p>
        </p:txBody>
      </p:sp>
      <p:sp>
        <p:nvSpPr>
          <p:cNvPr id="1032" name="Rectangle 39"/>
          <p:cNvSpPr>
            <a:spLocks noChangeArrowheads="1"/>
          </p:cNvSpPr>
          <p:nvPr/>
        </p:nvSpPr>
        <p:spPr bwMode="auto">
          <a:xfrm>
            <a:off x="0" y="46133"/>
            <a:ext cx="205819" cy="4106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01882" tIns="50941" rIns="101882" bIns="50941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1255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123</Words>
  <Application>Microsoft Office PowerPoint</Application>
  <PresentationFormat>Custom</PresentationFormat>
  <Paragraphs>13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Alpine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 Wood</dc:creator>
  <cp:lastModifiedBy>Mike Wood</cp:lastModifiedBy>
  <cp:revision>4</cp:revision>
  <dcterms:created xsi:type="dcterms:W3CDTF">2013-11-19T18:09:32Z</dcterms:created>
  <dcterms:modified xsi:type="dcterms:W3CDTF">2013-11-19T18:39:00Z</dcterms:modified>
</cp:coreProperties>
</file>